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3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37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BEDE9-64C1-43A7-988A-B16873914E27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3AC5-BEFE-46F5-A247-D5DA04140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7A7D-0A1A-4B5E-8125-398101EA3C21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E49A5-667E-4582-89CD-C81AFCDD9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2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  <a:endParaRPr lang="en-US" altLang="ja-JP">
              <a:solidFill>
                <a:srgbClr val="C0E474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CFC52-D4B2-4ACE-B7DE-B0325647FA1D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F8456-0AA0-4B95-98A0-5C2B6FE25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35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316ED-E8A7-4FBA-A2DC-20F9A7674039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A8B0-FCEA-4C90-B99B-A42F8E3D4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1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ja-JP" sz="8000">
                <a:solidFill>
                  <a:srgbClr val="C0E474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6022C-2300-4C8E-9376-75D1AC91F8B7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94A22-41AC-4D0B-9BB2-21F8097D9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21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96A1B-6B29-468F-9ED4-D9A79323819F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20D03-717E-4F10-A737-4C109EA96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18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D0BC-E0B1-412C-A0F7-CBDD3C2E0624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BDC64-DD1C-4099-B454-25DA6A601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31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9B043-0A1A-455D-9E18-64A1F007EEFF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08A1-85AC-49E6-B7D2-00AF8A365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7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E8BC4-8263-401D-A7F9-9179673C373D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0652-02B7-48A9-BE59-DF93F93A3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3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96ADF-C2CB-4145-A570-E698BA27FE48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2AB8-45FE-414E-84FD-4C3E6EC9E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8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233E2-522C-4F93-9136-45D11D58FF08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53FAB-46C8-48C6-A9B8-0B5C29533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4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CCDF-1DB5-460F-B128-9CD21E4130D0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A783-9F15-44E0-8796-85648D9F3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04CA4-43F8-42F7-AB33-DFD38A20D600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4339F-4612-429E-9E53-371E3F549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8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58AFF-56D2-4B9A-A2E8-FA79474B4386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F0DCC-AC04-413B-B6D1-7745E55B8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8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2D4C2-FEF0-4FA1-B232-302335F0E102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FD5E2-F7CC-452A-8873-00F6F859B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2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53287-4E95-4A61-A565-D73157D43594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5058C-155E-45C5-BF4D-E924B74B1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9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2A43FF-18F2-4D4D-A206-5229C3928A49}" type="datetimeFigureOut">
              <a:rPr lang="en-US"/>
              <a:pPr>
                <a:defRPr/>
              </a:pPr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8C57A77D-242B-4DD9-8858-B3735E2A7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5" r:id="rId11"/>
    <p:sldLayoutId id="2147483680" r:id="rId12"/>
    <p:sldLayoutId id="2147483686" r:id="rId13"/>
    <p:sldLayoutId id="2147483681" r:id="rId14"/>
    <p:sldLayoutId id="2147483682" r:id="rId15"/>
    <p:sldLayoutId id="2147483683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kumimoji="1"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umimoji="1"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algn="ctr"/>
            <a:r>
              <a:rPr lang="en-US" altLang="ja-JP" sz="4400" dirty="0" smtClean="0">
                <a:cs typeface="メイリオ" panose="020B0604030504040204" pitchFamily="50" charset="-128"/>
              </a:rPr>
              <a:t>The North Wind and the Sun</a:t>
            </a:r>
            <a:endParaRPr lang="ja-JP" altLang="en-US" sz="4400" dirty="0" smtClean="0">
              <a:cs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ja-JP" altLang="en-US" dirty="0"/>
          </a:p>
        </p:txBody>
      </p:sp>
      <p:pic>
        <p:nvPicPr>
          <p:cNvPr id="2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dirty="0" smtClean="0">
              <a:cs typeface="メイリオ" panose="020B0604030504040204" pitchFamily="50" charset="-128"/>
            </a:endParaRPr>
          </a:p>
        </p:txBody>
      </p:sp>
      <p:sp>
        <p:nvSpPr>
          <p:cNvPr id="614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The North Wind and the Sun begin a fight.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The North Wind says, “I am strong.”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The Sun says, “No, you are not.  I am strong.”</a:t>
            </a:r>
          </a:p>
        </p:txBody>
      </p:sp>
      <p:pic>
        <p:nvPicPr>
          <p:cNvPr id="6148" name="図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731838"/>
            <a:ext cx="6002338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smtClean="0">
              <a:cs typeface="メイリオ" panose="020B0604030504040204" pitchFamily="50" charset="-128"/>
            </a:endParaRPr>
          </a:p>
        </p:txBody>
      </p:sp>
      <p:sp>
        <p:nvSpPr>
          <p:cNvPr id="717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“Look at the traveler on the road.  I can strip the traveler of his coat.  Can you do it?” the Sun asks.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dirty="0" smtClean="0">
                <a:cs typeface="メイリオ" panose="020B0604030504040204" pitchFamily="50" charset="-128"/>
              </a:rPr>
              <a:t>“Of course, I can,” The North Wind says.</a:t>
            </a:r>
          </a:p>
        </p:txBody>
      </p:sp>
      <p:pic>
        <p:nvPicPr>
          <p:cNvPr id="7172" name="図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609600"/>
            <a:ext cx="5113338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smtClean="0">
              <a:cs typeface="メイリオ" panose="020B0604030504040204" pitchFamily="50" charset="-128"/>
            </a:endParaRPr>
          </a:p>
        </p:txBody>
      </p:sp>
      <p:sp>
        <p:nvSpPr>
          <p:cNvPr id="819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The North Wind sends a cold wind.  The Wind blows very hard, but the traveler holds his coat tightly.  The Wind gives up.</a:t>
            </a:r>
          </a:p>
        </p:txBody>
      </p:sp>
      <p:pic>
        <p:nvPicPr>
          <p:cNvPr id="8196" name="図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749300"/>
            <a:ext cx="4495800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3887788"/>
          </a:xfrm>
        </p:spPr>
        <p:txBody>
          <a:bodyPr/>
          <a:lstStyle/>
          <a:p>
            <a:endParaRPr lang="ja-JP" altLang="en-US" smtClean="0">
              <a:cs typeface="メイリオ" panose="020B0604030504040204" pitchFamily="50" charset="-128"/>
            </a:endParaRPr>
          </a:p>
        </p:txBody>
      </p:sp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7863" y="4710113"/>
            <a:ext cx="8596312" cy="1331912"/>
          </a:xfrm>
        </p:spPr>
        <p:txBody>
          <a:bodyPr/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Then the Sun shines.  It becomes very warm.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“I’m hot,” the traveler says.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altLang="ja-JP" smtClean="0">
                <a:cs typeface="メイリオ" panose="020B0604030504040204" pitchFamily="50" charset="-128"/>
              </a:rPr>
              <a:t>At last, the traveler takes off his coat and sits down under a big tree by the road.</a:t>
            </a:r>
          </a:p>
        </p:txBody>
      </p:sp>
      <p:pic>
        <p:nvPicPr>
          <p:cNvPr id="9220" name="図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0" y="758825"/>
            <a:ext cx="4567238" cy="358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145</Words>
  <Application>Microsoft Office PowerPoint</Application>
  <PresentationFormat>ワイド画面</PresentationFormat>
  <Paragraphs>10</Paragraphs>
  <Slides>5</Slides>
  <Notes>0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メイリオ</vt:lpstr>
      <vt:lpstr>Arial</vt:lpstr>
      <vt:lpstr>Trebuchet MS</vt:lpstr>
      <vt:lpstr>Wingdings 3</vt:lpstr>
      <vt:lpstr>ファセット</vt:lpstr>
      <vt:lpstr>The North Wind and the Sun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North Wind and the Sun</dc:title>
  <dc:creator>日臺滋之</dc:creator>
  <cp:lastModifiedBy>Shigeyuki</cp:lastModifiedBy>
  <cp:revision>12</cp:revision>
  <dcterms:created xsi:type="dcterms:W3CDTF">2017-02-01T15:06:55Z</dcterms:created>
  <dcterms:modified xsi:type="dcterms:W3CDTF">2017-07-08T06:04:02Z</dcterms:modified>
</cp:coreProperties>
</file>